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06" r:id="rId2"/>
    <p:sldId id="267" r:id="rId3"/>
    <p:sldId id="302" r:id="rId4"/>
    <p:sldId id="303" r:id="rId5"/>
    <p:sldId id="304" r:id="rId6"/>
    <p:sldId id="268" r:id="rId7"/>
    <p:sldId id="269" r:id="rId8"/>
    <p:sldId id="270" r:id="rId9"/>
    <p:sldId id="271" r:id="rId10"/>
    <p:sldId id="272" r:id="rId11"/>
    <p:sldId id="273" r:id="rId12"/>
    <p:sldId id="276" r:id="rId13"/>
    <p:sldId id="274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7" r:id="rId24"/>
    <p:sldId id="288" r:id="rId25"/>
    <p:sldId id="289" r:id="rId26"/>
    <p:sldId id="290" r:id="rId27"/>
    <p:sldId id="291" r:id="rId28"/>
    <p:sldId id="292" r:id="rId29"/>
    <p:sldId id="286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6"/>
    <p:restoredTop sz="86395"/>
  </p:normalViewPr>
  <p:slideViewPr>
    <p:cSldViewPr snapToGrid="0">
      <p:cViewPr varScale="1">
        <p:scale>
          <a:sx n="110" d="100"/>
          <a:sy n="110" d="100"/>
        </p:scale>
        <p:origin x="1008" y="168"/>
      </p:cViewPr>
      <p:guideLst/>
    </p:cSldViewPr>
  </p:slideViewPr>
  <p:outlineViewPr>
    <p:cViewPr>
      <p:scale>
        <a:sx n="100" d="100"/>
        <a:sy n="100" d="100"/>
      </p:scale>
      <p:origin x="0" y="-194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68A52-6A56-0640-891D-C448298E055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F6980-B1BC-1E45-9E05-4892C7BFF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39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08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15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17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34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50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67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9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72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32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22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1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87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38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5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F6980-B1BC-1E45-9E05-4892C7BFF9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4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8495-A2C1-3715-3FB9-6D95ABC43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78C88-86C0-8716-89C6-D882AC594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39A3C-0190-389C-BB19-A94AEF5D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2F06-AD9F-D8B1-78EF-68A9FD30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0E59C-DEAD-44C1-1115-7D90DF3F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DEC9-6519-C1DB-4DD9-C2FDEFD6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DAAF-99D9-8E21-C004-73A5771FE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2F5AB-2507-192C-80B9-B6D44491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9E8BC-4C8D-FAC4-774D-FE905600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288D2-261D-5F24-B094-EE8411AE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2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05DEC1-9F74-BC34-2503-4BEB0C505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65BC9-CEBB-75EB-53A2-038C844E4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B6480-AAE2-98B3-25AE-C8340BF3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87DA8-7287-F85C-76D5-301DCA4E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700ED-5565-316A-4480-4F60C4B6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629B-5132-C1D6-EED6-64D82F51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FA2AA-2CE1-7252-FA6D-28374657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18A02-011E-7266-87A8-6EF52BDF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C1A74-3762-6174-B620-DCE6507D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7F62B-1AD2-7884-4B8C-5E465F54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1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9F23-612C-C259-8F3F-A36B9958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1386A-5E42-D127-6F5F-836CB5C1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99C68-49FD-BE74-0F6D-A8114A40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8B5B9-FE35-D669-4284-1CBA05A6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1D4A9-D797-4E41-B2B0-6570CE6D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2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239A-C5A3-CD7A-690D-63C62F61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B69CF-214B-FB14-0577-FD83CC48D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B844A-3328-A92F-91B3-E425C4D93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CACA0-E1C5-AEDA-343F-F8067022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27535-CFED-12F2-1B3D-2593DBDE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FA86D-CD37-A6CA-770F-A1AF4288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2874-AA12-2451-D081-DE8FCEA9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D045D-70F5-662C-B472-A42C2F8B9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E3808-8980-EAB0-45DA-61F3C411B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257FC-B491-53DB-EB9C-525CA629E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76863F-9AD4-F2A2-B948-67297E998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A0BC4-6ABA-F693-CC4D-37420246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FB16D-C471-F812-3CDA-D6FA3A98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4090B0-A479-3324-DF62-16F1764F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28BE-54C5-98B3-AD9B-0EECB726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43CFF-2E78-631A-9F9C-F2B148DB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C014-1C07-59A6-C690-699D43BA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41C67-59F7-9FCA-39CD-B2EC7EB1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F8538-C96E-7E72-8CFA-381B18CB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D3DB8-8CCC-60A7-F4F5-4D79BCE5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FB06-7864-990D-0E8D-AAE53A60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7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3585-5D90-305B-EA3D-6340C379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56DC-ED70-A8AB-5FFF-F59C8C6AB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4D1CC-6356-3829-5688-457506483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D7AA6-49EB-EDE9-1709-6524B8B1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FA613-03BE-D894-3911-FF236805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70396-5BA4-4BE1-9EED-E570FFB3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4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4F4F-8343-3D67-0668-AD2D16BD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AA765-405C-C93A-8B4E-1BC28FD0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8989A-43D3-C5B3-87F6-D9CAAAAE0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AD802-A8D5-EEEF-A978-3120D5F2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F230F-27DE-2C3F-7BBA-5748616D4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9B02-EB9F-D0D7-28AD-10991517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03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B916C0-8F14-F9A5-E8AF-9C18BE05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286D1-95BE-074D-8424-53C910724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CBBF-675F-D551-3D11-5EAADFFCF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E2772-CC20-354E-A4CD-54D978F93935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3EDB6-CF20-2A37-DFD4-647CDD6FB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1BE2E-8710-76D4-8EC5-0A0448803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E78A1-71F1-0D48-9E58-F9237FDAB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5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272B0-B0AC-CB3F-60FC-3AFA5CC0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536700"/>
            <a:ext cx="7772400" cy="3747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32A169-2ECC-995A-EF27-316E8C1FF1CB}"/>
              </a:ext>
            </a:extLst>
          </p:cNvPr>
          <p:cNvSpPr txBox="1"/>
          <p:nvPr/>
        </p:nvSpPr>
        <p:spPr>
          <a:xfrm>
            <a:off x="1180618" y="752354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u="none" strike="noStrike" dirty="0">
                <a:effectLst/>
                <a:latin typeface="-apple-system-font"/>
              </a:rPr>
              <a:t>DB transaction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4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1855A7-7509-212F-B479-F2213D80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42" y="840377"/>
            <a:ext cx="10149944" cy="1052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3F5F1-6170-745A-0D84-2613AF81E706}"/>
              </a:ext>
            </a:extLst>
          </p:cNvPr>
          <p:cNvSpPr txBox="1"/>
          <p:nvPr/>
        </p:nvSpPr>
        <p:spPr>
          <a:xfrm>
            <a:off x="1989438" y="568411"/>
            <a:ext cx="11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Tuple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A28E0-7B50-FB1D-16B9-3D29AB37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67" y="2259055"/>
            <a:ext cx="9686366" cy="533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951A5-4439-A85C-A4CD-6D8A4FB89AB1}"/>
              </a:ext>
            </a:extLst>
          </p:cNvPr>
          <p:cNvSpPr txBox="1"/>
          <p:nvPr/>
        </p:nvSpPr>
        <p:spPr>
          <a:xfrm>
            <a:off x="988542" y="1643449"/>
            <a:ext cx="469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constraint in attribute</a:t>
            </a:r>
          </a:p>
        </p:txBody>
      </p:sp>
    </p:spTree>
    <p:extLst>
      <p:ext uri="{BB962C8B-B14F-4D97-AF65-F5344CB8AC3E}">
        <p14:creationId xmlns:p14="http://schemas.microsoft.com/office/powerpoint/2010/main" val="106039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8BD0DF-6667-56B6-3457-5D18AF42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2" y="1051181"/>
            <a:ext cx="10875107" cy="3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5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5EB-7F84-9EAB-56FB-C1FEDBCD0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889A0-6416-6D52-0E8F-344816EBA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red and blue text&#10;&#10;Description automatically generated">
            <a:extLst>
              <a:ext uri="{FF2B5EF4-FFF2-40B4-BE49-F238E27FC236}">
                <a16:creationId xmlns:a16="http://schemas.microsoft.com/office/drawing/2014/main" id="{17FD1D1C-2A2E-DE7B-93B1-11D08E69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4" y="601662"/>
            <a:ext cx="10855342" cy="49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5EB-7F84-9EAB-56FB-C1FEDBCD0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889A0-6416-6D52-0E8F-344816EBA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FDE1FF-05B1-BD14-7433-7AB6069A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23" y="639289"/>
            <a:ext cx="10346189" cy="55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0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5EB-7F84-9EAB-56FB-C1FEDBCD0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889A0-6416-6D52-0E8F-344816EBA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B52542-4887-3E74-5813-01932B43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08" y="1042001"/>
            <a:ext cx="9896579" cy="42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7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5EB-7F84-9EAB-56FB-C1FEDBCD0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889A0-6416-6D52-0E8F-344816EBA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DC7F89B2-16F9-FE30-EE34-8A1689AED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4914"/>
            <a:ext cx="9240822" cy="58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4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0CA4-B728-B190-1C9A-339EF9C3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8F752616-693A-5FD6-D21C-225CADC4F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936" y="365124"/>
            <a:ext cx="7428397" cy="404623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DCDA02-C7E2-F3C8-5D78-50C8B36A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28" y="4048725"/>
            <a:ext cx="7124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99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0CA4-B728-B190-1C9A-339EF9C3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193BCB-DCEA-6D26-B7E7-4E52372AB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24" y="1034083"/>
            <a:ext cx="9967544" cy="38839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BC78C-02C2-F9C3-5FA0-2D0FFAF9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324" y="5540375"/>
            <a:ext cx="3505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68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0CA4-B728-B190-1C9A-339EF9C3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two triggers, the second created will run first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2CB7FE-76C5-A9A8-1D9D-96CA7572C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086" y="2143319"/>
            <a:ext cx="5372100" cy="3073400"/>
          </a:xfrm>
        </p:spPr>
      </p:pic>
    </p:spTree>
    <p:extLst>
      <p:ext uri="{BB962C8B-B14F-4D97-AF65-F5344CB8AC3E}">
        <p14:creationId xmlns:p14="http://schemas.microsoft.com/office/powerpoint/2010/main" val="3126210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grey cylinder with text&#10;&#10;Description automatically generated with medium confidence">
            <a:extLst>
              <a:ext uri="{FF2B5EF4-FFF2-40B4-BE49-F238E27FC236}">
                <a16:creationId xmlns:a16="http://schemas.microsoft.com/office/drawing/2014/main" id="{0C7123BC-61A7-4A17-1506-FB2C4697D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9450" y="1322109"/>
            <a:ext cx="7378700" cy="3949700"/>
          </a:xfrm>
        </p:spPr>
      </p:pic>
    </p:spTree>
    <p:extLst>
      <p:ext uri="{BB962C8B-B14F-4D97-AF65-F5344CB8AC3E}">
        <p14:creationId xmlns:p14="http://schemas.microsoft.com/office/powerpoint/2010/main" val="357518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E8E8C9-A2C5-145B-2EE7-9254F2B334E9}"/>
              </a:ext>
            </a:extLst>
          </p:cNvPr>
          <p:cNvSpPr txBox="1"/>
          <p:nvPr/>
        </p:nvSpPr>
        <p:spPr>
          <a:xfrm>
            <a:off x="1388962" y="590309"/>
            <a:ext cx="678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u="none" strike="noStrike" dirty="0">
                <a:effectLst/>
                <a:latin typeface="-apple-system-font"/>
              </a:rPr>
              <a:t>the second transaction may have read that value before it was undone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4B840-79EF-FC8D-DECD-2A506755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2" y="1346040"/>
            <a:ext cx="7734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95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9F5C62CF-7ACB-4F2F-A67C-EFDA939E2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799" y="204852"/>
            <a:ext cx="5321300" cy="4330700"/>
          </a:xfrm>
        </p:spPr>
      </p:pic>
      <p:pic>
        <p:nvPicPr>
          <p:cNvPr id="7" name="Picture 6" descr="A question mark with blue text&#10;&#10;Description automatically generated">
            <a:extLst>
              <a:ext uri="{FF2B5EF4-FFF2-40B4-BE49-F238E27FC236}">
                <a16:creationId xmlns:a16="http://schemas.microsoft.com/office/drawing/2014/main" id="{0245A228-8A92-3C38-2152-1426A611B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476" y="3429000"/>
            <a:ext cx="7315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4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662C4462-7736-876A-7E85-6D520543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6" y="403654"/>
            <a:ext cx="8489659" cy="50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21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CFA1C6E-6116-9B0F-B87E-FE87D667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3" y="356973"/>
            <a:ext cx="7353300" cy="147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A4617-E6DE-4C7E-C5D1-139A35F4205E}"/>
              </a:ext>
            </a:extLst>
          </p:cNvPr>
          <p:cNvSpPr txBox="1"/>
          <p:nvPr/>
        </p:nvSpPr>
        <p:spPr>
          <a:xfrm>
            <a:off x="667265" y="2594919"/>
            <a:ext cx="4665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 view </a:t>
            </a:r>
            <a:r>
              <a:rPr lang="en-US" dirty="0" err="1"/>
              <a:t>CSaccept</a:t>
            </a:r>
            <a:r>
              <a:rPr lang="en-US" dirty="0"/>
              <a:t>:</a:t>
            </a:r>
          </a:p>
          <a:p>
            <a:r>
              <a:rPr lang="en-US" dirty="0"/>
              <a:t> if other review rely on </a:t>
            </a:r>
            <a:r>
              <a:rPr lang="en-US" dirty="0" err="1"/>
              <a:t>CSaccept</a:t>
            </a:r>
            <a:r>
              <a:rPr lang="en-US" dirty="0"/>
              <a:t> you will get err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518593B0-1D34-A2E0-CA9C-A4957BB8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73" y="4519828"/>
            <a:ext cx="6781800" cy="1016000"/>
          </a:xfrm>
          <a:prstGeom prst="rect">
            <a:avLst/>
          </a:prstGeom>
        </p:spPr>
      </p:pic>
      <p:pic>
        <p:nvPicPr>
          <p:cNvPr id="12" name="Picture 11" descr="A computer screen with words&#10;&#10;Description automatically generated">
            <a:extLst>
              <a:ext uri="{FF2B5EF4-FFF2-40B4-BE49-F238E27FC236}">
                <a16:creationId xmlns:a16="http://schemas.microsoft.com/office/drawing/2014/main" id="{71F295D8-ED26-FEA4-E691-2F985C1AC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73" y="3284839"/>
            <a:ext cx="3632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93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8D9CF4C-5F55-8E55-4068-7F98CE6F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07" y="534086"/>
            <a:ext cx="7720344" cy="1554205"/>
          </a:xfrm>
          <a:prstGeom prst="rect">
            <a:avLst/>
          </a:prstGeom>
        </p:spPr>
      </p:pic>
      <p:pic>
        <p:nvPicPr>
          <p:cNvPr id="4" name="Picture 3" descr="A computer screen with text&#10;&#10;Description automatically generated">
            <a:extLst>
              <a:ext uri="{FF2B5EF4-FFF2-40B4-BE49-F238E27FC236}">
                <a16:creationId xmlns:a16="http://schemas.microsoft.com/office/drawing/2014/main" id="{5FDEAC48-76E8-3BFB-60D0-3AD70072E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56" y="2476500"/>
            <a:ext cx="5486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35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E2A86E-27F2-88E6-DC9B-AFAAB4A1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9" y="312516"/>
            <a:ext cx="7175500" cy="3200400"/>
          </a:xfrm>
          <a:prstGeom prst="rect">
            <a:avLst/>
          </a:prstGeom>
        </p:spPr>
      </p:pic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6B9897EC-1727-83AC-FC8F-0854C809A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91" y="3429000"/>
            <a:ext cx="6934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9FB26C-BDA0-094C-8AC4-E0529D1E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510" y="1406403"/>
            <a:ext cx="5887583" cy="2876229"/>
          </a:xfrm>
          <a:prstGeom prst="rect">
            <a:avLst/>
          </a:prstGeom>
        </p:spPr>
      </p:pic>
      <p:pic>
        <p:nvPicPr>
          <p:cNvPr id="4" name="Picture 3" descr="A computer screen with words&#10;&#10;Description automatically generated">
            <a:extLst>
              <a:ext uri="{FF2B5EF4-FFF2-40B4-BE49-F238E27FC236}">
                <a16:creationId xmlns:a16="http://schemas.microsoft.com/office/drawing/2014/main" id="{66AC53AF-319B-CF12-4DAD-5A9489319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21" y="1406403"/>
            <a:ext cx="36322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735D-B6D8-F6D2-74F2-E2D623233F8E}"/>
              </a:ext>
            </a:extLst>
          </p:cNvPr>
          <p:cNvSpPr txBox="1"/>
          <p:nvPr/>
        </p:nvSpPr>
        <p:spPr>
          <a:xfrm>
            <a:off x="1851949" y="578734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can not delete view directly, we can do modification by trigger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7E99FF-CBE5-D374-74AA-3EFBF4EEE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509" y="4282632"/>
            <a:ext cx="4894705" cy="25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4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1EF7220-0DF3-A13E-6690-18715C4E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6" y="677039"/>
            <a:ext cx="3263900" cy="850900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231D0E1-352A-CE2F-96C6-F16E1AE5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68" y="677039"/>
            <a:ext cx="6159500" cy="1358900"/>
          </a:xfrm>
          <a:prstGeom prst="rect">
            <a:avLst/>
          </a:prstGeom>
        </p:spPr>
      </p:pic>
      <p:pic>
        <p:nvPicPr>
          <p:cNvPr id="7" name="Picture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A343271-F79E-54ED-1EB7-AE8A48A3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14" y="2198708"/>
            <a:ext cx="6311900" cy="1905000"/>
          </a:xfrm>
          <a:prstGeom prst="rect">
            <a:avLst/>
          </a:prstGeo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B63061B5-43AD-296D-B3F7-8BFD0506F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6" y="4797818"/>
            <a:ext cx="8490914" cy="17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5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6DF720F5-54BD-1FF5-47E1-B19D805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51" y="543527"/>
            <a:ext cx="5130800" cy="965200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F91A94F-509E-8EA1-28FC-BAF6D8EC3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5" y="543527"/>
            <a:ext cx="6477000" cy="1473200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1C7F299F-675D-F30C-7C72-471CA416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55" y="2096867"/>
            <a:ext cx="6248400" cy="800100"/>
          </a:xfrm>
          <a:prstGeom prst="rect">
            <a:avLst/>
          </a:prstGeom>
        </p:spPr>
      </p:pic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A58A6F5-6AB9-AF07-CBBA-8C72C37D2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155" y="3291874"/>
            <a:ext cx="6324600" cy="15494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4152EDA-10A1-1556-40FB-50DADDC3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806" y="5048250"/>
            <a:ext cx="6350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39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ed coil&#10;&#10;Description automatically generated">
            <a:extLst>
              <a:ext uri="{FF2B5EF4-FFF2-40B4-BE49-F238E27FC236}">
                <a16:creationId xmlns:a16="http://schemas.microsoft.com/office/drawing/2014/main" id="{82A5F682-F2F5-2B90-0AF0-00D06436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593850"/>
            <a:ext cx="7086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28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2C9565-7FA0-7E63-75A2-DC2D1BD8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282700"/>
            <a:ext cx="6642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1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03FF7-CF83-6651-F1C8-107FFC93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409700"/>
            <a:ext cx="7416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0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91D542D-3555-EEDD-F330-50976685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463550"/>
            <a:ext cx="3975100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9FB34-7EAE-CC38-4CD8-637FE99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" y="1816100"/>
            <a:ext cx="574040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FD460-1C16-A0E5-409E-044B799BA4EB}"/>
              </a:ext>
            </a:extLst>
          </p:cNvPr>
          <p:cNvSpPr txBox="1"/>
          <p:nvPr/>
        </p:nvSpPr>
        <p:spPr>
          <a:xfrm>
            <a:off x="831850" y="2908300"/>
            <a:ext cx="731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check option: we can delete from view, but we can not insert into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3B53A-FBB6-617A-F09D-949BCA3C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3370819"/>
            <a:ext cx="4521200" cy="41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6993F-9975-210A-4A03-1905E4AABC2C}"/>
              </a:ext>
            </a:extLst>
          </p:cNvPr>
          <p:cNvSpPr txBox="1"/>
          <p:nvPr/>
        </p:nvSpPr>
        <p:spPr>
          <a:xfrm>
            <a:off x="831850" y="3883106"/>
            <a:ext cx="345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apply table is not updated</a:t>
            </a:r>
          </a:p>
        </p:txBody>
      </p:sp>
    </p:spTree>
    <p:extLst>
      <p:ext uri="{BB962C8B-B14F-4D97-AF65-F5344CB8AC3E}">
        <p14:creationId xmlns:p14="http://schemas.microsoft.com/office/powerpoint/2010/main" val="77287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373561-5C15-35C9-35E5-9DCD54B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9" y="469900"/>
            <a:ext cx="8301789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FFDD3-62D7-AF49-5BFC-DBD6ADE07194}"/>
              </a:ext>
            </a:extLst>
          </p:cNvPr>
          <p:cNvSpPr txBox="1"/>
          <p:nvPr/>
        </p:nvSpPr>
        <p:spPr>
          <a:xfrm>
            <a:off x="520699" y="2476500"/>
            <a:ext cx="347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update </a:t>
            </a:r>
            <a:r>
              <a:rPr lang="en-US" dirty="0" err="1"/>
              <a:t>aID</a:t>
            </a:r>
            <a:r>
              <a:rPr lang="en-US" dirty="0"/>
              <a:t> will cause view err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22083-45F3-9941-7083-2A3C27F67B3B}"/>
              </a:ext>
            </a:extLst>
          </p:cNvPr>
          <p:cNvSpPr txBox="1"/>
          <p:nvPr/>
        </p:nvSpPr>
        <p:spPr>
          <a:xfrm>
            <a:off x="520699" y="3137932"/>
            <a:ext cx="464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delete from a join view, system not allowed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E9131-BDD6-657F-1002-6336F6BC8D04}"/>
              </a:ext>
            </a:extLst>
          </p:cNvPr>
          <p:cNvSpPr txBox="1"/>
          <p:nvPr/>
        </p:nvSpPr>
        <p:spPr>
          <a:xfrm>
            <a:off x="531392" y="3911600"/>
            <a:ext cx="401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Modification will apply for all base tables</a:t>
            </a:r>
          </a:p>
        </p:txBody>
      </p:sp>
    </p:spTree>
    <p:extLst>
      <p:ext uri="{BB962C8B-B14F-4D97-AF65-F5344CB8AC3E}">
        <p14:creationId xmlns:p14="http://schemas.microsoft.com/office/powerpoint/2010/main" val="1004653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2B63924-2F1A-DEF7-03FD-FF8FA2C6D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0"/>
            <a:ext cx="7137400" cy="3149600"/>
          </a:xfrm>
          <a:prstGeom prst="rect">
            <a:avLst/>
          </a:prstGeom>
        </p:spPr>
      </p:pic>
      <p:pic>
        <p:nvPicPr>
          <p:cNvPr id="5" name="Picture 4" descr="A white background with red and blue text&#10;&#10;Description automatically generated">
            <a:extLst>
              <a:ext uri="{FF2B5EF4-FFF2-40B4-BE49-F238E27FC236}">
                <a16:creationId xmlns:a16="http://schemas.microsoft.com/office/drawing/2014/main" id="{54F9F085-EF07-3351-611F-F0406E460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971801"/>
            <a:ext cx="6057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65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EE66D7F1-8E83-FD47-6E38-E8354718B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279400"/>
            <a:ext cx="6108700" cy="2463800"/>
          </a:xfrm>
          <a:prstGeom prst="rect">
            <a:avLst/>
          </a:prstGeom>
        </p:spPr>
      </p:pic>
      <p:pic>
        <p:nvPicPr>
          <p:cNvPr id="5" name="Picture 4" descr="A close-up of a white board&#10;&#10;Description automatically generated">
            <a:extLst>
              <a:ext uri="{FF2B5EF4-FFF2-40B4-BE49-F238E27FC236}">
                <a16:creationId xmlns:a16="http://schemas.microsoft.com/office/drawing/2014/main" id="{D73ECD04-B82E-A08B-4069-3BC0D27C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" y="2743200"/>
            <a:ext cx="7150100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D4217-F5FE-C395-C504-139210E597E9}"/>
              </a:ext>
            </a:extLst>
          </p:cNvPr>
          <p:cNvSpPr txBox="1"/>
          <p:nvPr/>
        </p:nvSpPr>
        <p:spPr>
          <a:xfrm>
            <a:off x="3136900" y="5029200"/>
            <a:ext cx="192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assertions</a:t>
            </a:r>
          </a:p>
        </p:txBody>
      </p:sp>
    </p:spTree>
    <p:extLst>
      <p:ext uri="{BB962C8B-B14F-4D97-AF65-F5344CB8AC3E}">
        <p14:creationId xmlns:p14="http://schemas.microsoft.com/office/powerpoint/2010/main" val="729505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red and blue text&#10;&#10;Description automatically generated">
            <a:extLst>
              <a:ext uri="{FF2B5EF4-FFF2-40B4-BE49-F238E27FC236}">
                <a16:creationId xmlns:a16="http://schemas.microsoft.com/office/drawing/2014/main" id="{66DC9212-DAB1-6E2E-0B73-A4D0E811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488950"/>
            <a:ext cx="6908800" cy="278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52C7B0-0E1F-352B-847A-A1F9D6AE2B8B}"/>
              </a:ext>
            </a:extLst>
          </p:cNvPr>
          <p:cNvSpPr txBox="1"/>
          <p:nvPr/>
        </p:nvSpPr>
        <p:spPr>
          <a:xfrm>
            <a:off x="6718300" y="2349500"/>
            <a:ext cx="357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</a:t>
            </a:r>
            <a:r>
              <a:rPr lang="en-US" dirty="0" err="1"/>
              <a:t>recomputation</a:t>
            </a:r>
            <a:r>
              <a:rPr lang="en-US" dirty="0"/>
              <a:t> is very </a:t>
            </a:r>
            <a:r>
              <a:rPr lang="en-US" dirty="0" err="1"/>
              <a:t>expecsive</a:t>
            </a:r>
            <a:endParaRPr lang="en-US" dirty="0"/>
          </a:p>
        </p:txBody>
      </p:sp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79CF0428-E238-1C38-DB74-B0013C9D0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3270250"/>
            <a:ext cx="6959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16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grey springs&#10;&#10;Description automatically generated with medium confidence">
            <a:extLst>
              <a:ext uri="{FF2B5EF4-FFF2-40B4-BE49-F238E27FC236}">
                <a16:creationId xmlns:a16="http://schemas.microsoft.com/office/drawing/2014/main" id="{778CD6B2-9177-FFEB-DB1B-A8B76DDB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38300"/>
            <a:ext cx="7467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21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8E73D814-79B2-DF8B-CA66-32809E4A2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04800"/>
            <a:ext cx="7454900" cy="26797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F0A581D-B35D-E810-C1EC-A0797A3C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50" y="2755900"/>
            <a:ext cx="6184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1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BE98C1EB-B9BB-DA30-5E4C-6DB9ACFD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419100"/>
            <a:ext cx="7429500" cy="3009900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D4AB117-D492-C99A-C3FC-AFD7B2637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2997200"/>
            <a:ext cx="7747000" cy="2247900"/>
          </a:xfrm>
          <a:prstGeom prst="rect">
            <a:avLst/>
          </a:prstGeom>
        </p:spPr>
      </p:pic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525DC97-72D9-53E7-1664-4A5E287DA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4560888"/>
            <a:ext cx="6985000" cy="10668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8880C2A-4F1A-BAA4-A116-F17DF4107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50" y="5627688"/>
            <a:ext cx="7112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3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7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F1F230-6D86-F1A8-494D-CAEA729BF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95400"/>
            <a:ext cx="76200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B18417-32BA-70F7-EE26-FEBD882689D6}"/>
              </a:ext>
            </a:extLst>
          </p:cNvPr>
          <p:cNvSpPr txBox="1"/>
          <p:nvPr/>
        </p:nvSpPr>
        <p:spPr>
          <a:xfrm>
            <a:off x="1562582" y="926068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u="none" strike="noStrike" dirty="0">
                <a:effectLst/>
                <a:latin typeface="-apple-system-font"/>
              </a:rPr>
              <a:t>Insert is allowed but </a:t>
            </a:r>
            <a:r>
              <a:rPr lang="en-CA" dirty="0">
                <a:latin typeface="-apple-system-font"/>
              </a:rPr>
              <a:t>delete is </a:t>
            </a:r>
            <a:r>
              <a:rPr lang="en-CA" b="0" i="0" u="none" strike="noStrike" dirty="0">
                <a:effectLst/>
                <a:latin typeface="-apple-system-font"/>
              </a:rPr>
              <a:t>not allowed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535582-8D9D-AF03-E2C8-79FF2D2D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911350"/>
            <a:ext cx="7505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4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5EB-7F84-9EAB-56FB-C1FEDBCD0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Constraints and triggers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889A0-6416-6D52-0E8F-344816EBA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D4824BE4-52C4-D5B0-323E-11FCEAF7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409" y="3429000"/>
            <a:ext cx="5011180" cy="32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3B79E8-46FC-9F19-7E27-DD1EB200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2" y="202470"/>
            <a:ext cx="6644159" cy="3390812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21770A-BF87-6388-6BCE-F3A2A5CD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777" y="202470"/>
            <a:ext cx="5144365" cy="2862006"/>
          </a:xfrm>
          <a:prstGeom prst="rect">
            <a:avLst/>
          </a:prstGeom>
        </p:spPr>
      </p:pic>
      <p:pic>
        <p:nvPicPr>
          <p:cNvPr id="9" name="Picture 8" descr="A white board with red writing&#10;&#10;Description automatically generated">
            <a:extLst>
              <a:ext uri="{FF2B5EF4-FFF2-40B4-BE49-F238E27FC236}">
                <a16:creationId xmlns:a16="http://schemas.microsoft.com/office/drawing/2014/main" id="{54541C67-B541-6D3B-D19C-24C2AD4E9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39" y="3593282"/>
            <a:ext cx="6593892" cy="30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5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oard with red text and arrows&#10;&#10;Description automatically generated">
            <a:extLst>
              <a:ext uri="{FF2B5EF4-FFF2-40B4-BE49-F238E27FC236}">
                <a16:creationId xmlns:a16="http://schemas.microsoft.com/office/drawing/2014/main" id="{E09F2700-BC46-80B1-4332-4F8622A7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00" y="202342"/>
            <a:ext cx="6904931" cy="2738566"/>
          </a:xfrm>
          <a:prstGeom prst="rect">
            <a:avLst/>
          </a:prstGeom>
        </p:spPr>
      </p:pic>
      <p:pic>
        <p:nvPicPr>
          <p:cNvPr id="7" name="Picture 6" descr="A white board with red writing&#10;&#10;Description automatically generated">
            <a:extLst>
              <a:ext uri="{FF2B5EF4-FFF2-40B4-BE49-F238E27FC236}">
                <a16:creationId xmlns:a16="http://schemas.microsoft.com/office/drawing/2014/main" id="{327461BC-65F3-5E69-45CA-D5388129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01" y="2940908"/>
            <a:ext cx="5479773" cy="2270897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2A5259-4F92-B884-A159-9D5CF4122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047" y="2940908"/>
            <a:ext cx="5875952" cy="27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2B2195-5416-93AA-71B8-BDAA675F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28" y="714460"/>
            <a:ext cx="11386543" cy="521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96E4B-7DD6-5272-88F8-2A50F22B435E}"/>
              </a:ext>
            </a:extLst>
          </p:cNvPr>
          <p:cNvSpPr txBox="1"/>
          <p:nvPr/>
        </p:nvSpPr>
        <p:spPr>
          <a:xfrm>
            <a:off x="827903" y="345128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Non-null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03343-E220-E710-EB4D-F654F61BF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27" y="1950479"/>
            <a:ext cx="11010807" cy="422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DF8A53-C139-C838-8BBE-94307F5939D8}"/>
              </a:ext>
            </a:extLst>
          </p:cNvPr>
          <p:cNvSpPr txBox="1"/>
          <p:nvPr/>
        </p:nvSpPr>
        <p:spPr>
          <a:xfrm>
            <a:off x="827903" y="1451581"/>
            <a:ext cx="5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5E8042-F18E-9B19-D4A2-0BC51E5C9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26" y="2953950"/>
            <a:ext cx="11010807" cy="910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D4D2EF-871D-1A2A-2B46-F0CD99638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26" y="4445745"/>
            <a:ext cx="11150842" cy="1346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C6CB5D-B923-8695-DEBF-3FA4C070E0C3}"/>
              </a:ext>
            </a:extLst>
          </p:cNvPr>
          <p:cNvSpPr txBox="1"/>
          <p:nvPr/>
        </p:nvSpPr>
        <p:spPr>
          <a:xfrm>
            <a:off x="1359243" y="4015946"/>
            <a:ext cx="101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3228481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14773</TotalTime>
  <Words>145</Words>
  <Application>Microsoft Macintosh PowerPoint</Application>
  <PresentationFormat>Widescreen</PresentationFormat>
  <Paragraphs>39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-apple-system-font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Constraints and triggers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two triggers, the second created will run first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Tina Wang</dc:creator>
  <cp:lastModifiedBy>Tina Wang</cp:lastModifiedBy>
  <cp:revision>12</cp:revision>
  <dcterms:created xsi:type="dcterms:W3CDTF">2023-11-03T16:03:00Z</dcterms:created>
  <dcterms:modified xsi:type="dcterms:W3CDTF">2023-11-16T19:08:39Z</dcterms:modified>
</cp:coreProperties>
</file>